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1" r:id="rId4"/>
    <p:sldId id="262" r:id="rId5"/>
    <p:sldId id="274" r:id="rId6"/>
    <p:sldId id="275" r:id="rId7"/>
    <p:sldId id="276" r:id="rId8"/>
    <p:sldId id="277" r:id="rId9"/>
    <p:sldId id="278" r:id="rId10"/>
    <p:sldId id="279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>
        <p:scale>
          <a:sx n="100" d="100"/>
          <a:sy n="100" d="100"/>
        </p:scale>
        <p:origin x="87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27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3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4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41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2" fill="hold">
                          <p:stCondLst>
                            <p:cond delay="0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5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27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3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4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5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15600" y="607150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 kg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2C59394-1457-476D-B1A9-C7D38AB4A1AD}"/>
              </a:ext>
            </a:extLst>
          </p:cNvPr>
          <p:cNvSpPr/>
          <p:nvPr/>
        </p:nvSpPr>
        <p:spPr>
          <a:xfrm>
            <a:off x="1106696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92525C-429E-4F25-A16A-3C9E9186CBF4}"/>
              </a:ext>
            </a:extLst>
          </p:cNvPr>
          <p:cNvSpPr/>
          <p:nvPr/>
        </p:nvSpPr>
        <p:spPr>
          <a:xfrm>
            <a:off x="3150229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0E16E7-EA33-4408-83E2-18652D0BCB5B}"/>
              </a:ext>
            </a:extLst>
          </p:cNvPr>
          <p:cNvSpPr/>
          <p:nvPr/>
        </p:nvSpPr>
        <p:spPr>
          <a:xfrm>
            <a:off x="1106696" y="3265998"/>
            <a:ext cx="985948" cy="59277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88FB82-EF6A-48E1-B992-68CA770E9703}"/>
              </a:ext>
            </a:extLst>
          </p:cNvPr>
          <p:cNvSpPr/>
          <p:nvPr/>
        </p:nvSpPr>
        <p:spPr>
          <a:xfrm>
            <a:off x="3147362" y="3473483"/>
            <a:ext cx="985948" cy="38529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FDDE90-700E-4E15-8BF0-A301EEA4DAA3}"/>
              </a:ext>
            </a:extLst>
          </p:cNvPr>
          <p:cNvSpPr/>
          <p:nvPr/>
        </p:nvSpPr>
        <p:spPr>
          <a:xfrm>
            <a:off x="1106888" y="4961478"/>
            <a:ext cx="985948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855567-F09B-4E5B-BA4D-2772A93CF1CF}"/>
              </a:ext>
            </a:extLst>
          </p:cNvPr>
          <p:cNvSpPr/>
          <p:nvPr/>
        </p:nvSpPr>
        <p:spPr>
          <a:xfrm>
            <a:off x="3147362" y="4961478"/>
            <a:ext cx="1145545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C30473C-2AEF-42E2-B6DF-33F48CFCB0B5}"/>
              </a:ext>
            </a:extLst>
          </p:cNvPr>
          <p:cNvSpPr/>
          <p:nvPr/>
        </p:nvSpPr>
        <p:spPr>
          <a:xfrm>
            <a:off x="1106888" y="5967133"/>
            <a:ext cx="985948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AADF78A-C569-4CAC-B06F-9AB2D451AA40}"/>
              </a:ext>
            </a:extLst>
          </p:cNvPr>
          <p:cNvSpPr/>
          <p:nvPr/>
        </p:nvSpPr>
        <p:spPr>
          <a:xfrm>
            <a:off x="3147362" y="5967133"/>
            <a:ext cx="1145545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71904" y="1508987"/>
            <a:ext cx="2953053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Inicial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9D0057-E47C-421D-8B97-09E24C594649}"/>
              </a:ext>
            </a:extLst>
          </p:cNvPr>
          <p:cNvSpPr txBox="1"/>
          <p:nvPr/>
        </p:nvSpPr>
        <p:spPr>
          <a:xfrm>
            <a:off x="371904" y="4227595"/>
            <a:ext cx="27783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Final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69A477C-718B-4EE9-9CEE-24BE19EF2804}"/>
              </a:ext>
            </a:extLst>
          </p:cNvPr>
          <p:cNvCxnSpPr/>
          <p:nvPr/>
        </p:nvCxnSpPr>
        <p:spPr>
          <a:xfrm>
            <a:off x="1703611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74C08D6-4371-42CB-8C07-2AAE81F51B4C}"/>
              </a:ext>
            </a:extLst>
          </p:cNvPr>
          <p:cNvCxnSpPr/>
          <p:nvPr/>
        </p:nvCxnSpPr>
        <p:spPr>
          <a:xfrm>
            <a:off x="3895293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5F6084A-0DCB-4C9D-9DD5-131B901DDDDD}"/>
              </a:ext>
            </a:extLst>
          </p:cNvPr>
          <p:cNvSpPr txBox="1"/>
          <p:nvPr/>
        </p:nvSpPr>
        <p:spPr>
          <a:xfrm>
            <a:off x="415651" y="3581691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70E4F41-5957-4D43-BD87-B7EFBA8A07DD}"/>
              </a:ext>
            </a:extLst>
          </p:cNvPr>
          <p:cNvSpPr txBox="1"/>
          <p:nvPr/>
        </p:nvSpPr>
        <p:spPr>
          <a:xfrm>
            <a:off x="2521870" y="6087526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6F21959-D9A3-49AB-9B11-33E25865AD8A}"/>
              </a:ext>
            </a:extLst>
          </p:cNvPr>
          <p:cNvSpPr txBox="1"/>
          <p:nvPr/>
        </p:nvSpPr>
        <p:spPr>
          <a:xfrm>
            <a:off x="417084" y="6087526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050E704-89D2-4C1D-BD4D-A33C536590CD}"/>
              </a:ext>
            </a:extLst>
          </p:cNvPr>
          <p:cNvSpPr txBox="1"/>
          <p:nvPr/>
        </p:nvSpPr>
        <p:spPr>
          <a:xfrm>
            <a:off x="2530856" y="3586308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9F25F1-B83B-45FE-8E0F-61B8A227F51C}"/>
              </a:ext>
            </a:extLst>
          </p:cNvPr>
          <p:cNvSpPr txBox="1"/>
          <p:nvPr/>
        </p:nvSpPr>
        <p:spPr>
          <a:xfrm>
            <a:off x="7171443" y="1508987"/>
            <a:ext cx="21916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97E319D-DE6A-465F-8233-9FADB728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03" y="2370782"/>
            <a:ext cx="4961905" cy="63809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B1BA63-8EA6-42EE-AE82-932842729A12}"/>
              </a:ext>
            </a:extLst>
          </p:cNvPr>
          <p:cNvSpPr txBox="1"/>
          <p:nvPr/>
        </p:nvSpPr>
        <p:spPr>
          <a:xfrm>
            <a:off x="7491241" y="3298067"/>
            <a:ext cx="1552028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A28BFCAC-6C83-4388-8E57-F1F3E3566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954"/>
          <a:stretch/>
        </p:blipFill>
        <p:spPr>
          <a:xfrm>
            <a:off x="5583643" y="4082399"/>
            <a:ext cx="5956781" cy="23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5" grpId="0" animBg="1"/>
      <p:bldP spid="6" grpId="0" animBg="1"/>
      <p:bldP spid="9" grpId="0" animBg="1"/>
      <p:bldP spid="10" grpId="0" animBg="1"/>
      <p:bldP spid="11" grpId="0"/>
      <p:bldP spid="12" grpId="0"/>
      <p:bldP spid="20" grpId="0"/>
      <p:bldP spid="21" grpId="0"/>
      <p:bldP spid="22" grpId="0"/>
      <p:bldP spid="23" grpId="0"/>
      <p:bldP spid="25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52746" y="2151727"/>
            <a:ext cx="87655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Lista de 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Matemática Básica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467990" y="2828835"/>
            <a:ext cx="3256020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Frações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15600" y="607150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 kg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2C59394-1457-476D-B1A9-C7D38AB4A1AD}"/>
              </a:ext>
            </a:extLst>
          </p:cNvPr>
          <p:cNvSpPr/>
          <p:nvPr/>
        </p:nvSpPr>
        <p:spPr>
          <a:xfrm>
            <a:off x="1106696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92525C-429E-4F25-A16A-3C9E9186CBF4}"/>
              </a:ext>
            </a:extLst>
          </p:cNvPr>
          <p:cNvSpPr/>
          <p:nvPr/>
        </p:nvSpPr>
        <p:spPr>
          <a:xfrm>
            <a:off x="3150229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0E16E7-EA33-4408-83E2-18652D0BCB5B}"/>
              </a:ext>
            </a:extLst>
          </p:cNvPr>
          <p:cNvSpPr/>
          <p:nvPr/>
        </p:nvSpPr>
        <p:spPr>
          <a:xfrm>
            <a:off x="1106696" y="3265998"/>
            <a:ext cx="985948" cy="59277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88FB82-EF6A-48E1-B992-68CA770E9703}"/>
              </a:ext>
            </a:extLst>
          </p:cNvPr>
          <p:cNvSpPr/>
          <p:nvPr/>
        </p:nvSpPr>
        <p:spPr>
          <a:xfrm>
            <a:off x="3147362" y="3473483"/>
            <a:ext cx="985948" cy="38529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FDDE90-700E-4E15-8BF0-A301EEA4DAA3}"/>
              </a:ext>
            </a:extLst>
          </p:cNvPr>
          <p:cNvSpPr/>
          <p:nvPr/>
        </p:nvSpPr>
        <p:spPr>
          <a:xfrm>
            <a:off x="1106888" y="4961478"/>
            <a:ext cx="985948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855567-F09B-4E5B-BA4D-2772A93CF1CF}"/>
              </a:ext>
            </a:extLst>
          </p:cNvPr>
          <p:cNvSpPr/>
          <p:nvPr/>
        </p:nvSpPr>
        <p:spPr>
          <a:xfrm>
            <a:off x="3147362" y="4961478"/>
            <a:ext cx="1145545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C30473C-2AEF-42E2-B6DF-33F48CFCB0B5}"/>
              </a:ext>
            </a:extLst>
          </p:cNvPr>
          <p:cNvSpPr/>
          <p:nvPr/>
        </p:nvSpPr>
        <p:spPr>
          <a:xfrm>
            <a:off x="1106888" y="5967133"/>
            <a:ext cx="985948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AADF78A-C569-4CAC-B06F-9AB2D451AA40}"/>
              </a:ext>
            </a:extLst>
          </p:cNvPr>
          <p:cNvSpPr/>
          <p:nvPr/>
        </p:nvSpPr>
        <p:spPr>
          <a:xfrm>
            <a:off x="3147362" y="5967133"/>
            <a:ext cx="1145545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71904" y="1508987"/>
            <a:ext cx="2953053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Inicial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9D0057-E47C-421D-8B97-09E24C594649}"/>
              </a:ext>
            </a:extLst>
          </p:cNvPr>
          <p:cNvSpPr txBox="1"/>
          <p:nvPr/>
        </p:nvSpPr>
        <p:spPr>
          <a:xfrm>
            <a:off x="371904" y="4227595"/>
            <a:ext cx="27783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Final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69A477C-718B-4EE9-9CEE-24BE19EF2804}"/>
              </a:ext>
            </a:extLst>
          </p:cNvPr>
          <p:cNvCxnSpPr/>
          <p:nvPr/>
        </p:nvCxnSpPr>
        <p:spPr>
          <a:xfrm>
            <a:off x="1703611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74C08D6-4371-42CB-8C07-2AAE81F51B4C}"/>
              </a:ext>
            </a:extLst>
          </p:cNvPr>
          <p:cNvCxnSpPr/>
          <p:nvPr/>
        </p:nvCxnSpPr>
        <p:spPr>
          <a:xfrm>
            <a:off x="3895293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5F6084A-0DCB-4C9D-9DD5-131B901DDDDD}"/>
              </a:ext>
            </a:extLst>
          </p:cNvPr>
          <p:cNvSpPr txBox="1"/>
          <p:nvPr/>
        </p:nvSpPr>
        <p:spPr>
          <a:xfrm>
            <a:off x="415651" y="3581691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70E4F41-5957-4D43-BD87-B7EFBA8A07DD}"/>
              </a:ext>
            </a:extLst>
          </p:cNvPr>
          <p:cNvSpPr txBox="1"/>
          <p:nvPr/>
        </p:nvSpPr>
        <p:spPr>
          <a:xfrm>
            <a:off x="2521870" y="6087526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6F21959-D9A3-49AB-9B11-33E25865AD8A}"/>
              </a:ext>
            </a:extLst>
          </p:cNvPr>
          <p:cNvSpPr txBox="1"/>
          <p:nvPr/>
        </p:nvSpPr>
        <p:spPr>
          <a:xfrm>
            <a:off x="417084" y="6087526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050E704-89D2-4C1D-BD4D-A33C536590CD}"/>
              </a:ext>
            </a:extLst>
          </p:cNvPr>
          <p:cNvSpPr txBox="1"/>
          <p:nvPr/>
        </p:nvSpPr>
        <p:spPr>
          <a:xfrm>
            <a:off x="2530856" y="3586308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9F25F1-B83B-45FE-8E0F-61B8A227F51C}"/>
              </a:ext>
            </a:extLst>
          </p:cNvPr>
          <p:cNvSpPr txBox="1"/>
          <p:nvPr/>
        </p:nvSpPr>
        <p:spPr>
          <a:xfrm>
            <a:off x="7171443" y="1508987"/>
            <a:ext cx="21916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97E319D-DE6A-465F-8233-9FADB728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03" y="2370782"/>
            <a:ext cx="4961905" cy="63809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B1BA63-8EA6-42EE-AE82-932842729A12}"/>
              </a:ext>
            </a:extLst>
          </p:cNvPr>
          <p:cNvSpPr txBox="1"/>
          <p:nvPr/>
        </p:nvSpPr>
        <p:spPr>
          <a:xfrm>
            <a:off x="7491241" y="3298067"/>
            <a:ext cx="1552028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A28BFCAC-6C83-4388-8E57-F1F3E3566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954"/>
          <a:stretch/>
        </p:blipFill>
        <p:spPr>
          <a:xfrm>
            <a:off x="5583643" y="4082399"/>
            <a:ext cx="5956781" cy="23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5" grpId="0" animBg="1"/>
      <p:bldP spid="6" grpId="0" animBg="1"/>
      <p:bldP spid="9" grpId="0" animBg="1"/>
      <p:bldP spid="10" grpId="0" animBg="1"/>
      <p:bldP spid="11" grpId="0"/>
      <p:bldP spid="12" grpId="0"/>
      <p:bldP spid="20" grpId="0"/>
      <p:bldP spid="21" grpId="0"/>
      <p:bldP spid="22" grpId="0"/>
      <p:bldP spid="23" grpId="0"/>
      <p:bldP spid="25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467990" y="2828835"/>
            <a:ext cx="3256020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Frações</a:t>
            </a:r>
          </a:p>
        </p:txBody>
      </p:sp>
    </p:spTree>
    <p:extLst>
      <p:ext uri="{BB962C8B-B14F-4D97-AF65-F5344CB8AC3E}">
        <p14:creationId xmlns:p14="http://schemas.microsoft.com/office/powerpoint/2010/main" val="5584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15600" y="607150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 kg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2C59394-1457-476D-B1A9-C7D38AB4A1AD}"/>
              </a:ext>
            </a:extLst>
          </p:cNvPr>
          <p:cNvSpPr/>
          <p:nvPr/>
        </p:nvSpPr>
        <p:spPr>
          <a:xfrm>
            <a:off x="1106696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92525C-429E-4F25-A16A-3C9E9186CBF4}"/>
              </a:ext>
            </a:extLst>
          </p:cNvPr>
          <p:cNvSpPr/>
          <p:nvPr/>
        </p:nvSpPr>
        <p:spPr>
          <a:xfrm>
            <a:off x="3150229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0E16E7-EA33-4408-83E2-18652D0BCB5B}"/>
              </a:ext>
            </a:extLst>
          </p:cNvPr>
          <p:cNvSpPr/>
          <p:nvPr/>
        </p:nvSpPr>
        <p:spPr>
          <a:xfrm>
            <a:off x="1106696" y="3265998"/>
            <a:ext cx="985948" cy="59277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88FB82-EF6A-48E1-B992-68CA770E9703}"/>
              </a:ext>
            </a:extLst>
          </p:cNvPr>
          <p:cNvSpPr/>
          <p:nvPr/>
        </p:nvSpPr>
        <p:spPr>
          <a:xfrm>
            <a:off x="3147362" y="3473483"/>
            <a:ext cx="985948" cy="38529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FDDE90-700E-4E15-8BF0-A301EEA4DAA3}"/>
              </a:ext>
            </a:extLst>
          </p:cNvPr>
          <p:cNvSpPr/>
          <p:nvPr/>
        </p:nvSpPr>
        <p:spPr>
          <a:xfrm>
            <a:off x="1106888" y="4961478"/>
            <a:ext cx="985948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855567-F09B-4E5B-BA4D-2772A93CF1CF}"/>
              </a:ext>
            </a:extLst>
          </p:cNvPr>
          <p:cNvSpPr/>
          <p:nvPr/>
        </p:nvSpPr>
        <p:spPr>
          <a:xfrm>
            <a:off x="3147362" y="4961478"/>
            <a:ext cx="1145545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C30473C-2AEF-42E2-B6DF-33F48CFCB0B5}"/>
              </a:ext>
            </a:extLst>
          </p:cNvPr>
          <p:cNvSpPr/>
          <p:nvPr/>
        </p:nvSpPr>
        <p:spPr>
          <a:xfrm>
            <a:off x="1106888" y="5967133"/>
            <a:ext cx="985948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AADF78A-C569-4CAC-B06F-9AB2D451AA40}"/>
              </a:ext>
            </a:extLst>
          </p:cNvPr>
          <p:cNvSpPr/>
          <p:nvPr/>
        </p:nvSpPr>
        <p:spPr>
          <a:xfrm>
            <a:off x="3147362" y="5967133"/>
            <a:ext cx="1145545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71904" y="1508987"/>
            <a:ext cx="2953053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Inicial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9D0057-E47C-421D-8B97-09E24C594649}"/>
              </a:ext>
            </a:extLst>
          </p:cNvPr>
          <p:cNvSpPr txBox="1"/>
          <p:nvPr/>
        </p:nvSpPr>
        <p:spPr>
          <a:xfrm>
            <a:off x="371904" y="4227595"/>
            <a:ext cx="27783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Final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69A477C-718B-4EE9-9CEE-24BE19EF2804}"/>
              </a:ext>
            </a:extLst>
          </p:cNvPr>
          <p:cNvCxnSpPr/>
          <p:nvPr/>
        </p:nvCxnSpPr>
        <p:spPr>
          <a:xfrm>
            <a:off x="1703611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74C08D6-4371-42CB-8C07-2AAE81F51B4C}"/>
              </a:ext>
            </a:extLst>
          </p:cNvPr>
          <p:cNvCxnSpPr/>
          <p:nvPr/>
        </p:nvCxnSpPr>
        <p:spPr>
          <a:xfrm>
            <a:off x="3895293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5F6084A-0DCB-4C9D-9DD5-131B901DDDDD}"/>
              </a:ext>
            </a:extLst>
          </p:cNvPr>
          <p:cNvSpPr txBox="1"/>
          <p:nvPr/>
        </p:nvSpPr>
        <p:spPr>
          <a:xfrm>
            <a:off x="415651" y="3581691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70E4F41-5957-4D43-BD87-B7EFBA8A07DD}"/>
              </a:ext>
            </a:extLst>
          </p:cNvPr>
          <p:cNvSpPr txBox="1"/>
          <p:nvPr/>
        </p:nvSpPr>
        <p:spPr>
          <a:xfrm>
            <a:off x="2521870" y="6087526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6F21959-D9A3-49AB-9B11-33E25865AD8A}"/>
              </a:ext>
            </a:extLst>
          </p:cNvPr>
          <p:cNvSpPr txBox="1"/>
          <p:nvPr/>
        </p:nvSpPr>
        <p:spPr>
          <a:xfrm>
            <a:off x="417084" y="6087526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050E704-89D2-4C1D-BD4D-A33C536590CD}"/>
              </a:ext>
            </a:extLst>
          </p:cNvPr>
          <p:cNvSpPr txBox="1"/>
          <p:nvPr/>
        </p:nvSpPr>
        <p:spPr>
          <a:xfrm>
            <a:off x="2530856" y="3586308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9F25F1-B83B-45FE-8E0F-61B8A227F51C}"/>
              </a:ext>
            </a:extLst>
          </p:cNvPr>
          <p:cNvSpPr txBox="1"/>
          <p:nvPr/>
        </p:nvSpPr>
        <p:spPr>
          <a:xfrm>
            <a:off x="7171443" y="1508987"/>
            <a:ext cx="21916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97E319D-DE6A-465F-8233-9FADB728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03" y="2370782"/>
            <a:ext cx="4961905" cy="63809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B1BA63-8EA6-42EE-AE82-932842729A12}"/>
              </a:ext>
            </a:extLst>
          </p:cNvPr>
          <p:cNvSpPr txBox="1"/>
          <p:nvPr/>
        </p:nvSpPr>
        <p:spPr>
          <a:xfrm>
            <a:off x="7491241" y="3298067"/>
            <a:ext cx="1552028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A28BFCAC-6C83-4388-8E57-F1F3E3566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954"/>
          <a:stretch/>
        </p:blipFill>
        <p:spPr>
          <a:xfrm>
            <a:off x="5583643" y="4082399"/>
            <a:ext cx="5956781" cy="23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1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5" grpId="0" animBg="1"/>
      <p:bldP spid="6" grpId="0" animBg="1"/>
      <p:bldP spid="9" grpId="0" animBg="1"/>
      <p:bldP spid="10" grpId="0" animBg="1"/>
      <p:bldP spid="11" grpId="0"/>
      <p:bldP spid="12" grpId="0"/>
      <p:bldP spid="20" grpId="0"/>
      <p:bldP spid="21" grpId="0"/>
      <p:bldP spid="22" grpId="0"/>
      <p:bldP spid="23" grpId="0"/>
      <p:bldP spid="25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467990" y="2828835"/>
            <a:ext cx="3256020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Frações</a:t>
            </a:r>
          </a:p>
        </p:txBody>
      </p:sp>
    </p:spTree>
    <p:extLst>
      <p:ext uri="{BB962C8B-B14F-4D97-AF65-F5344CB8AC3E}">
        <p14:creationId xmlns:p14="http://schemas.microsoft.com/office/powerpoint/2010/main" val="105495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15600" y="607150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 kg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2C59394-1457-476D-B1A9-C7D38AB4A1AD}"/>
              </a:ext>
            </a:extLst>
          </p:cNvPr>
          <p:cNvSpPr/>
          <p:nvPr/>
        </p:nvSpPr>
        <p:spPr>
          <a:xfrm>
            <a:off x="1106696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92525C-429E-4F25-A16A-3C9E9186CBF4}"/>
              </a:ext>
            </a:extLst>
          </p:cNvPr>
          <p:cNvSpPr/>
          <p:nvPr/>
        </p:nvSpPr>
        <p:spPr>
          <a:xfrm>
            <a:off x="3150229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0E16E7-EA33-4408-83E2-18652D0BCB5B}"/>
              </a:ext>
            </a:extLst>
          </p:cNvPr>
          <p:cNvSpPr/>
          <p:nvPr/>
        </p:nvSpPr>
        <p:spPr>
          <a:xfrm>
            <a:off x="1106696" y="3265998"/>
            <a:ext cx="985948" cy="59277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88FB82-EF6A-48E1-B992-68CA770E9703}"/>
              </a:ext>
            </a:extLst>
          </p:cNvPr>
          <p:cNvSpPr/>
          <p:nvPr/>
        </p:nvSpPr>
        <p:spPr>
          <a:xfrm>
            <a:off x="3147362" y="3473483"/>
            <a:ext cx="985948" cy="38529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FDDE90-700E-4E15-8BF0-A301EEA4DAA3}"/>
              </a:ext>
            </a:extLst>
          </p:cNvPr>
          <p:cNvSpPr/>
          <p:nvPr/>
        </p:nvSpPr>
        <p:spPr>
          <a:xfrm>
            <a:off x="1106888" y="4961478"/>
            <a:ext cx="985948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855567-F09B-4E5B-BA4D-2772A93CF1CF}"/>
              </a:ext>
            </a:extLst>
          </p:cNvPr>
          <p:cNvSpPr/>
          <p:nvPr/>
        </p:nvSpPr>
        <p:spPr>
          <a:xfrm>
            <a:off x="3147362" y="4961478"/>
            <a:ext cx="1145545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C30473C-2AEF-42E2-B6DF-33F48CFCB0B5}"/>
              </a:ext>
            </a:extLst>
          </p:cNvPr>
          <p:cNvSpPr/>
          <p:nvPr/>
        </p:nvSpPr>
        <p:spPr>
          <a:xfrm>
            <a:off x="1106888" y="5967133"/>
            <a:ext cx="985948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AADF78A-C569-4CAC-B06F-9AB2D451AA40}"/>
              </a:ext>
            </a:extLst>
          </p:cNvPr>
          <p:cNvSpPr/>
          <p:nvPr/>
        </p:nvSpPr>
        <p:spPr>
          <a:xfrm>
            <a:off x="3147362" y="5967133"/>
            <a:ext cx="1145545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71904" y="1508987"/>
            <a:ext cx="2953053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Inicial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9D0057-E47C-421D-8B97-09E24C594649}"/>
              </a:ext>
            </a:extLst>
          </p:cNvPr>
          <p:cNvSpPr txBox="1"/>
          <p:nvPr/>
        </p:nvSpPr>
        <p:spPr>
          <a:xfrm>
            <a:off x="371904" y="4227595"/>
            <a:ext cx="27783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Final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69A477C-718B-4EE9-9CEE-24BE19EF2804}"/>
              </a:ext>
            </a:extLst>
          </p:cNvPr>
          <p:cNvCxnSpPr/>
          <p:nvPr/>
        </p:nvCxnSpPr>
        <p:spPr>
          <a:xfrm>
            <a:off x="1703611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74C08D6-4371-42CB-8C07-2AAE81F51B4C}"/>
              </a:ext>
            </a:extLst>
          </p:cNvPr>
          <p:cNvCxnSpPr/>
          <p:nvPr/>
        </p:nvCxnSpPr>
        <p:spPr>
          <a:xfrm>
            <a:off x="3895293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5F6084A-0DCB-4C9D-9DD5-131B901DDDDD}"/>
              </a:ext>
            </a:extLst>
          </p:cNvPr>
          <p:cNvSpPr txBox="1"/>
          <p:nvPr/>
        </p:nvSpPr>
        <p:spPr>
          <a:xfrm>
            <a:off x="415651" y="3581691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70E4F41-5957-4D43-BD87-B7EFBA8A07DD}"/>
              </a:ext>
            </a:extLst>
          </p:cNvPr>
          <p:cNvSpPr txBox="1"/>
          <p:nvPr/>
        </p:nvSpPr>
        <p:spPr>
          <a:xfrm>
            <a:off x="2521870" y="6087526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6F21959-D9A3-49AB-9B11-33E25865AD8A}"/>
              </a:ext>
            </a:extLst>
          </p:cNvPr>
          <p:cNvSpPr txBox="1"/>
          <p:nvPr/>
        </p:nvSpPr>
        <p:spPr>
          <a:xfrm>
            <a:off x="417084" y="6087526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050E704-89D2-4C1D-BD4D-A33C536590CD}"/>
              </a:ext>
            </a:extLst>
          </p:cNvPr>
          <p:cNvSpPr txBox="1"/>
          <p:nvPr/>
        </p:nvSpPr>
        <p:spPr>
          <a:xfrm>
            <a:off x="2530856" y="3586308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9F25F1-B83B-45FE-8E0F-61B8A227F51C}"/>
              </a:ext>
            </a:extLst>
          </p:cNvPr>
          <p:cNvSpPr txBox="1"/>
          <p:nvPr/>
        </p:nvSpPr>
        <p:spPr>
          <a:xfrm>
            <a:off x="7171443" y="1508987"/>
            <a:ext cx="21916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97E319D-DE6A-465F-8233-9FADB728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03" y="2370782"/>
            <a:ext cx="4961905" cy="63809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B1BA63-8EA6-42EE-AE82-932842729A12}"/>
              </a:ext>
            </a:extLst>
          </p:cNvPr>
          <p:cNvSpPr txBox="1"/>
          <p:nvPr/>
        </p:nvSpPr>
        <p:spPr>
          <a:xfrm>
            <a:off x="7491241" y="3298067"/>
            <a:ext cx="1552028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A28BFCAC-6C83-4388-8E57-F1F3E3566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954"/>
          <a:stretch/>
        </p:blipFill>
        <p:spPr>
          <a:xfrm>
            <a:off x="5583643" y="4082399"/>
            <a:ext cx="5956781" cy="23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7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5" grpId="0" animBg="1"/>
      <p:bldP spid="6" grpId="0" animBg="1"/>
      <p:bldP spid="9" grpId="0" animBg="1"/>
      <p:bldP spid="10" grpId="0" animBg="1"/>
      <p:bldP spid="11" grpId="0"/>
      <p:bldP spid="12" grpId="0"/>
      <p:bldP spid="20" grpId="0"/>
      <p:bldP spid="21" grpId="0"/>
      <p:bldP spid="22" grpId="0"/>
      <p:bldP spid="23" grpId="0"/>
      <p:bldP spid="25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467990" y="2828835"/>
            <a:ext cx="3256020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Frações</a:t>
            </a:r>
          </a:p>
        </p:txBody>
      </p:sp>
    </p:spTree>
    <p:extLst>
      <p:ext uri="{BB962C8B-B14F-4D97-AF65-F5344CB8AC3E}">
        <p14:creationId xmlns:p14="http://schemas.microsoft.com/office/powerpoint/2010/main" val="46895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107</Words>
  <Application>Microsoft Office PowerPoint</Application>
  <PresentationFormat>Widescreen</PresentationFormat>
  <Paragraphs>51</Paragraphs>
  <Slides>10</Slides>
  <Notes>0</Notes>
  <HiddenSlides>0</HiddenSlides>
  <MMClips>8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26</cp:revision>
  <dcterms:created xsi:type="dcterms:W3CDTF">2020-08-26T17:24:15Z</dcterms:created>
  <dcterms:modified xsi:type="dcterms:W3CDTF">2021-04-04T20:35:20Z</dcterms:modified>
</cp:coreProperties>
</file>